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936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C301B-A6C1-6901-A41D-A1DEFAF08A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3D9CF6-4A20-1E78-B19F-0F11F045F5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0C0772-7CA3-1B97-AB90-B68D04047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14EC9-05D2-4116-A730-88130173F83B}" type="datetimeFigureOut">
              <a:rPr lang="en-IN" smtClean="0"/>
              <a:t>19-04-2023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6EA0F-868B-EAED-1B65-6E45869F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A41C5-C1B6-1D3C-1F80-D2FD67E41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1AFC-4FA0-49C4-8F12-E515A267029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95689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FF24E-395C-6B9B-7F47-01EFAECE8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EC092E-E18C-2475-439E-3719F0A2CE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80F62-6BFD-0939-CEAE-78058D093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14EC9-05D2-4116-A730-88130173F83B}" type="datetimeFigureOut">
              <a:rPr lang="en-IN" smtClean="0"/>
              <a:t>19-04-2023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A16FF-FCB6-8DBF-AB26-E8C5BE22E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CD4F6-6BD4-3121-244A-80F39F211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1AFC-4FA0-49C4-8F12-E515A267029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20903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0B97D8-5BD5-55A3-0F06-ED413E81BF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B13350-863A-5202-0889-5E20B41317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1CD3E-8441-A5C4-81B6-07CD746A9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14EC9-05D2-4116-A730-88130173F83B}" type="datetimeFigureOut">
              <a:rPr lang="en-IN" smtClean="0"/>
              <a:t>19-04-2023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F818D-BF9C-EB36-B212-964B2763B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8FF98-8E4F-FF58-D0C9-744C898F9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1AFC-4FA0-49C4-8F12-E515A267029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2490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B2267-040F-E99A-8A9E-C92104526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24BDF-CFF6-7FE0-52E1-BEF69BE3E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C4633-C331-67DA-92E0-25A1AD10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14EC9-05D2-4116-A730-88130173F83B}" type="datetimeFigureOut">
              <a:rPr lang="en-IN" smtClean="0"/>
              <a:t>19-04-2023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02046-E7D3-B50C-F060-76B7523E3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C049E-ECE4-1D1B-4573-E73D5A270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1AFC-4FA0-49C4-8F12-E515A267029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45717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3988C-68C4-4465-2F6F-1568ACD61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C0B54D-ABE2-B6B2-AE8C-8DF9EB2F7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D0B25-397A-0B64-BA11-891C44323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14EC9-05D2-4116-A730-88130173F83B}" type="datetimeFigureOut">
              <a:rPr lang="en-IN" smtClean="0"/>
              <a:t>19-04-2023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03FD2-5C0F-8AD8-9790-2DCC6635F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89295-76D1-BC00-A991-B03915A82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1AFC-4FA0-49C4-8F12-E515A267029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32788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1DD6E-61F8-CD42-94F8-12ECBB101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A48EA-08A7-C7BD-C395-AC2DEE66F6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7E0154-E6B7-7F45-7BD4-06FC3F5A7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03D309-AFA6-7384-4C58-6AC86EC80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14EC9-05D2-4116-A730-88130173F83B}" type="datetimeFigureOut">
              <a:rPr lang="en-IN" smtClean="0"/>
              <a:t>19-04-2023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46CE4D-1670-4BC7-E869-BA9E4E8A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40FDF4-7970-70EF-523E-A9D2B3F4A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1AFC-4FA0-49C4-8F12-E515A267029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90366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B5CD3-3EE4-F1BA-6BAF-DEB4838E6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687D9F-5139-3889-9098-8E72A86DAF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4842C8-E6EE-635D-B1EE-89C32A989C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DB4286-38BC-6FEF-B783-77A370118E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9D936C-FA43-823E-212D-005C9CA66A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69CB75-58A3-8E4F-676F-C0142A06A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14EC9-05D2-4116-A730-88130173F83B}" type="datetimeFigureOut">
              <a:rPr lang="en-IN" smtClean="0"/>
              <a:t>19-04-2023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DB71E5-CEBC-A5F5-8F09-56932578B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1FF1C0-B88C-8E4D-DA0D-348E7030C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1AFC-4FA0-49C4-8F12-E515A267029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8334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7D732-F64A-6EDE-7A59-CD21B16DF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3D8051-04FB-C840-67AD-43CDD0000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14EC9-05D2-4116-A730-88130173F83B}" type="datetimeFigureOut">
              <a:rPr lang="en-IN" smtClean="0"/>
              <a:t>19-04-2023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9E72C-129C-A96E-ECB7-0BBFDFE45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10041B-3816-72A9-299B-C5ABE49B6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1AFC-4FA0-49C4-8F12-E515A267029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9947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B34F8A-8742-6312-EA89-958BEA3AE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14EC9-05D2-4116-A730-88130173F83B}" type="datetimeFigureOut">
              <a:rPr lang="en-IN" smtClean="0"/>
              <a:t>19-04-2023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C21CB5-6125-6A12-016E-F80E96075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5FC9D-8691-93CD-3F07-CB2589DE3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1AFC-4FA0-49C4-8F12-E515A267029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91240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D686E-9C9C-D7F0-6260-7942F909D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46BBC-704B-501E-D7BA-5E995EAB3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C834AF-8B3C-7C48-8CD5-A072FB3AF6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766ED5-ABA1-26DC-0E5B-5C21447C7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14EC9-05D2-4116-A730-88130173F83B}" type="datetimeFigureOut">
              <a:rPr lang="en-IN" smtClean="0"/>
              <a:t>19-04-2023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544BB7-2DC6-B7A1-50AC-BA3B9F2EB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E130DC-96D2-AE40-E858-7DB305955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1AFC-4FA0-49C4-8F12-E515A267029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98784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BDE34-887B-3296-E101-B3E241E2A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B9312-5ADE-3F1C-A27C-2677B1FF9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580A6A-E4A4-A0AF-6EE5-BF0F0906B3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BA047E-D890-5ED2-6E5B-90656658E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14EC9-05D2-4116-A730-88130173F83B}" type="datetimeFigureOut">
              <a:rPr lang="en-IN" smtClean="0"/>
              <a:t>19-04-2023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1CBACA-C64E-CB13-2DE0-3D343E385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BC4C61-060C-AD4D-96AD-2FC9FEA05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1AFC-4FA0-49C4-8F12-E515A267029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02958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7E7FF6-02BF-9165-0271-C0CC9D8FA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E4D765-902A-80A5-0D9D-255612904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B1388-BFCD-C4FC-7B35-7D21BBC790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14EC9-05D2-4116-A730-88130173F83B}" type="datetimeFigureOut">
              <a:rPr lang="en-IN" smtClean="0"/>
              <a:t>19-04-2023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FC19E-F8D6-085D-30F9-7AE0C1EC52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D77C0A-767F-3D5B-A1AE-DF51F9B972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01AFC-4FA0-49C4-8F12-E515A267029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88136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B528A2C7-38F4-C7BA-4D8E-EE66AB71DE74}"/>
              </a:ext>
            </a:extLst>
          </p:cNvPr>
          <p:cNvGrpSpPr/>
          <p:nvPr/>
        </p:nvGrpSpPr>
        <p:grpSpPr>
          <a:xfrm>
            <a:off x="759793" y="698275"/>
            <a:ext cx="11023128" cy="5092118"/>
            <a:chOff x="721454" y="599813"/>
            <a:chExt cx="11023128" cy="5092118"/>
          </a:xfrm>
          <a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a:blipFill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4A28291-EE05-CE07-9650-3ECF02DC3D69}"/>
                </a:ext>
              </a:extLst>
            </p:cNvPr>
            <p:cNvSpPr/>
            <p:nvPr/>
          </p:nvSpPr>
          <p:spPr>
            <a:xfrm>
              <a:off x="721454" y="1166070"/>
              <a:ext cx="612396" cy="395960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80E67DD-1308-0715-ED37-D405ECB79576}"/>
                </a:ext>
              </a:extLst>
            </p:cNvPr>
            <p:cNvSpPr/>
            <p:nvPr/>
          </p:nvSpPr>
          <p:spPr>
            <a:xfrm>
              <a:off x="1333850" y="1694576"/>
              <a:ext cx="612396" cy="290259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41A0A7F-5E3E-D4E9-A3C5-A28FC7E16C12}"/>
                </a:ext>
              </a:extLst>
            </p:cNvPr>
            <p:cNvSpPr/>
            <p:nvPr/>
          </p:nvSpPr>
          <p:spPr>
            <a:xfrm>
              <a:off x="1946246" y="2139194"/>
              <a:ext cx="612396" cy="201335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2582F8E-89B2-DDCE-057A-7038071A2B98}"/>
                </a:ext>
              </a:extLst>
            </p:cNvPr>
            <p:cNvSpPr/>
            <p:nvPr/>
          </p:nvSpPr>
          <p:spPr>
            <a:xfrm>
              <a:off x="2558642" y="1585519"/>
              <a:ext cx="612396" cy="312070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E7BD07B-CD8B-BB17-4F79-794426248158}"/>
                </a:ext>
              </a:extLst>
            </p:cNvPr>
            <p:cNvSpPr/>
            <p:nvPr/>
          </p:nvSpPr>
          <p:spPr>
            <a:xfrm>
              <a:off x="3171038" y="1325460"/>
              <a:ext cx="612396" cy="364082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6763CBF-CDD3-2D4F-F1E5-411481B70409}"/>
                </a:ext>
              </a:extLst>
            </p:cNvPr>
            <p:cNvSpPr/>
            <p:nvPr/>
          </p:nvSpPr>
          <p:spPr>
            <a:xfrm>
              <a:off x="3783434" y="855677"/>
              <a:ext cx="612396" cy="458039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7577171-7E38-FC0B-BEEB-509305B5EE6E}"/>
                </a:ext>
              </a:extLst>
            </p:cNvPr>
            <p:cNvSpPr/>
            <p:nvPr/>
          </p:nvSpPr>
          <p:spPr>
            <a:xfrm>
              <a:off x="4395830" y="1694575"/>
              <a:ext cx="612396" cy="290259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B930403-3B43-796E-0CBD-35777D35CA34}"/>
                </a:ext>
              </a:extLst>
            </p:cNvPr>
            <p:cNvSpPr/>
            <p:nvPr/>
          </p:nvSpPr>
          <p:spPr>
            <a:xfrm>
              <a:off x="5008226" y="599813"/>
              <a:ext cx="612396" cy="509211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0557D53-D72D-63A0-59C9-FF00809552B9}"/>
                </a:ext>
              </a:extLst>
            </p:cNvPr>
            <p:cNvSpPr/>
            <p:nvPr/>
          </p:nvSpPr>
          <p:spPr>
            <a:xfrm>
              <a:off x="5620622" y="1325459"/>
              <a:ext cx="612396" cy="364082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5EE1D2A-C943-A750-3D33-6AC669C092C1}"/>
                </a:ext>
              </a:extLst>
            </p:cNvPr>
            <p:cNvSpPr/>
            <p:nvPr/>
          </p:nvSpPr>
          <p:spPr>
            <a:xfrm>
              <a:off x="6233018" y="1803633"/>
              <a:ext cx="612396" cy="268447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B11EE49-22AC-2933-D136-0E73FFD8CA0B}"/>
                </a:ext>
              </a:extLst>
            </p:cNvPr>
            <p:cNvSpPr/>
            <p:nvPr/>
          </p:nvSpPr>
          <p:spPr>
            <a:xfrm>
              <a:off x="6845414" y="914400"/>
              <a:ext cx="612396" cy="446294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69DAA2F-00BA-0B1D-3A9C-052C3A41FDB2}"/>
                </a:ext>
              </a:extLst>
            </p:cNvPr>
            <p:cNvSpPr/>
            <p:nvPr/>
          </p:nvSpPr>
          <p:spPr>
            <a:xfrm>
              <a:off x="7457810" y="1694575"/>
              <a:ext cx="612396" cy="290259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B306793-4AEF-6496-CF20-523088607A00}"/>
                </a:ext>
              </a:extLst>
            </p:cNvPr>
            <p:cNvSpPr/>
            <p:nvPr/>
          </p:nvSpPr>
          <p:spPr>
            <a:xfrm>
              <a:off x="8070206" y="1384183"/>
              <a:ext cx="612396" cy="352337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2724460-1B31-B562-A897-9BF0B601140E}"/>
                </a:ext>
              </a:extLst>
            </p:cNvPr>
            <p:cNvSpPr/>
            <p:nvPr/>
          </p:nvSpPr>
          <p:spPr>
            <a:xfrm>
              <a:off x="8682602" y="1166070"/>
              <a:ext cx="612396" cy="395960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4304E08-48CD-2603-C80F-C765C5E717FF}"/>
                </a:ext>
              </a:extLst>
            </p:cNvPr>
            <p:cNvSpPr/>
            <p:nvPr/>
          </p:nvSpPr>
          <p:spPr>
            <a:xfrm>
              <a:off x="9294998" y="981512"/>
              <a:ext cx="612396" cy="432872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0F99AA8-7502-7006-7078-9C45F002D1C0}"/>
                </a:ext>
              </a:extLst>
            </p:cNvPr>
            <p:cNvSpPr/>
            <p:nvPr/>
          </p:nvSpPr>
          <p:spPr>
            <a:xfrm>
              <a:off x="9907394" y="1694575"/>
              <a:ext cx="612396" cy="290259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B54D0F9-4AA1-F1C3-2965-AC8646D5D307}"/>
                </a:ext>
              </a:extLst>
            </p:cNvPr>
            <p:cNvSpPr/>
            <p:nvPr/>
          </p:nvSpPr>
          <p:spPr>
            <a:xfrm>
              <a:off x="10519790" y="1325460"/>
              <a:ext cx="612396" cy="364082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FDF68E40-A586-B92D-6A24-FE2F108B5157}"/>
                </a:ext>
              </a:extLst>
            </p:cNvPr>
            <p:cNvSpPr/>
            <p:nvPr/>
          </p:nvSpPr>
          <p:spPr>
            <a:xfrm>
              <a:off x="11132186" y="1166070"/>
              <a:ext cx="612396" cy="395960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1686E7E-9973-106A-5C12-842E0426EFE8}"/>
              </a:ext>
            </a:extLst>
          </p:cNvPr>
          <p:cNvSpPr txBox="1"/>
          <p:nvPr/>
        </p:nvSpPr>
        <p:spPr>
          <a:xfrm>
            <a:off x="2558642" y="3059668"/>
            <a:ext cx="7425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spc="2000" dirty="0">
                <a:latin typeface="Lato" panose="020F0502020204030203" pitchFamily="34" charset="0"/>
              </a:rPr>
              <a:t>POWER PRESENTATION</a:t>
            </a:r>
          </a:p>
        </p:txBody>
      </p:sp>
    </p:spTree>
    <p:extLst>
      <p:ext uri="{BB962C8B-B14F-4D97-AF65-F5344CB8AC3E}">
        <p14:creationId xmlns:p14="http://schemas.microsoft.com/office/powerpoint/2010/main" val="2695977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8509F1-F22E-101D-4847-BA4F4E5E901A}"/>
              </a:ext>
            </a:extLst>
          </p:cNvPr>
          <p:cNvSpPr txBox="1"/>
          <p:nvPr/>
        </p:nvSpPr>
        <p:spPr>
          <a:xfrm>
            <a:off x="891309" y="2419927"/>
            <a:ext cx="1808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Roboto" panose="02000000000000000000" pitchFamily="2" charset="0"/>
                <a:ea typeface="Roboto" panose="02000000000000000000" pitchFamily="2" charset="0"/>
              </a:rPr>
              <a:t>A Simple Heading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E348EC-B141-569D-CDF9-C089CCF85A3D}"/>
              </a:ext>
            </a:extLst>
          </p:cNvPr>
          <p:cNvSpPr txBox="1"/>
          <p:nvPr/>
        </p:nvSpPr>
        <p:spPr>
          <a:xfrm>
            <a:off x="891309" y="2788499"/>
            <a:ext cx="4390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b="1" dirty="0">
                <a:latin typeface="Roboto" panose="02000000000000000000" pitchFamily="2" charset="0"/>
                <a:ea typeface="Roboto" panose="02000000000000000000" pitchFamily="2" charset="0"/>
              </a:rPr>
              <a:t>Professional Slide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66178D-E27B-4D34-50C9-BBC087F43459}"/>
              </a:ext>
            </a:extLst>
          </p:cNvPr>
          <p:cNvSpPr txBox="1"/>
          <p:nvPr/>
        </p:nvSpPr>
        <p:spPr>
          <a:xfrm>
            <a:off x="891309" y="3505201"/>
            <a:ext cx="4137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Lorem Ipsum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 is simply dummy text of the printing and typesetting industry. </a:t>
            </a:r>
            <a:endParaRPr lang="en-IN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94C8322-FF08-04D0-CA8D-AE2800115443}"/>
              </a:ext>
            </a:extLst>
          </p:cNvPr>
          <p:cNvSpPr/>
          <p:nvPr/>
        </p:nvSpPr>
        <p:spPr>
          <a:xfrm>
            <a:off x="947743" y="4359564"/>
            <a:ext cx="1357745" cy="36021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FFC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B272B5-D04C-F573-65BB-07224AC71838}"/>
              </a:ext>
            </a:extLst>
          </p:cNvPr>
          <p:cNvSpPr txBox="1"/>
          <p:nvPr/>
        </p:nvSpPr>
        <p:spPr>
          <a:xfrm>
            <a:off x="1142347" y="4415075"/>
            <a:ext cx="984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>
                <a:latin typeface="Roboto" panose="02000000000000000000" pitchFamily="2" charset="0"/>
                <a:ea typeface="Roboto" panose="02000000000000000000" pitchFamily="2" charset="0"/>
              </a:rPr>
              <a:t>View Slides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78149F0-DEFD-837C-FA66-3BAD23CCF843}"/>
              </a:ext>
            </a:extLst>
          </p:cNvPr>
          <p:cNvSpPr/>
          <p:nvPr/>
        </p:nvSpPr>
        <p:spPr>
          <a:xfrm>
            <a:off x="5151742" y="0"/>
            <a:ext cx="7040259" cy="6858000"/>
          </a:xfrm>
          <a:custGeom>
            <a:avLst/>
            <a:gdLst>
              <a:gd name="connsiteX0" fmla="*/ 2722265 w 7040259"/>
              <a:gd name="connsiteY0" fmla="*/ 0 h 6858000"/>
              <a:gd name="connsiteX1" fmla="*/ 7040259 w 7040259"/>
              <a:gd name="connsiteY1" fmla="*/ 0 h 6858000"/>
              <a:gd name="connsiteX2" fmla="*/ 7040259 w 7040259"/>
              <a:gd name="connsiteY2" fmla="*/ 6858000 h 6858000"/>
              <a:gd name="connsiteX3" fmla="*/ 2148221 w 7040259"/>
              <a:gd name="connsiteY3" fmla="*/ 6858000 h 6858000"/>
              <a:gd name="connsiteX4" fmla="*/ 596701 w 7040259"/>
              <a:gd name="connsiteY4" fmla="*/ 5925753 h 6858000"/>
              <a:gd name="connsiteX5" fmla="*/ 175874 w 7040259"/>
              <a:gd name="connsiteY5" fmla="*/ 423790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40259" h="6858000">
                <a:moveTo>
                  <a:pt x="2722265" y="0"/>
                </a:moveTo>
                <a:lnTo>
                  <a:pt x="7040259" y="0"/>
                </a:lnTo>
                <a:lnTo>
                  <a:pt x="7040259" y="6858000"/>
                </a:lnTo>
                <a:lnTo>
                  <a:pt x="2148221" y="6858000"/>
                </a:lnTo>
                <a:lnTo>
                  <a:pt x="596701" y="5925753"/>
                </a:lnTo>
                <a:cubicBezTo>
                  <a:pt x="14407" y="5575875"/>
                  <a:pt x="-174004" y="4820201"/>
                  <a:pt x="175874" y="4237906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ED66555-824F-6BAD-1C7F-25B33E958FF5}"/>
              </a:ext>
            </a:extLst>
          </p:cNvPr>
          <p:cNvSpPr/>
          <p:nvPr/>
        </p:nvSpPr>
        <p:spPr>
          <a:xfrm>
            <a:off x="5689600" y="1086427"/>
            <a:ext cx="1917700" cy="19177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20D2ACE-4E68-0AE8-EF0E-4AC49E7C53E6}"/>
              </a:ext>
            </a:extLst>
          </p:cNvPr>
          <p:cNvSpPr/>
          <p:nvPr/>
        </p:nvSpPr>
        <p:spPr>
          <a:xfrm>
            <a:off x="5397500" y="794327"/>
            <a:ext cx="2501900" cy="25019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04B5509-887C-F034-607C-1689C521B3A6}"/>
              </a:ext>
            </a:extLst>
          </p:cNvPr>
          <p:cNvSpPr/>
          <p:nvPr/>
        </p:nvSpPr>
        <p:spPr>
          <a:xfrm>
            <a:off x="5130800" y="527627"/>
            <a:ext cx="3035300" cy="30353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F9C1A5-79AC-1629-84C3-AD226D8FE27D}"/>
              </a:ext>
            </a:extLst>
          </p:cNvPr>
          <p:cNvSpPr/>
          <p:nvPr/>
        </p:nvSpPr>
        <p:spPr>
          <a:xfrm>
            <a:off x="7578437" y="831433"/>
            <a:ext cx="274621" cy="27462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94EBEEC-67AA-1E12-8536-105CCF96F107}"/>
              </a:ext>
            </a:extLst>
          </p:cNvPr>
          <p:cNvSpPr/>
          <p:nvPr/>
        </p:nvSpPr>
        <p:spPr>
          <a:xfrm>
            <a:off x="8010236" y="2152233"/>
            <a:ext cx="274621" cy="27462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679C583-2FF1-CB60-2B4A-844732B2A7F6}"/>
              </a:ext>
            </a:extLst>
          </p:cNvPr>
          <p:cNvSpPr/>
          <p:nvPr/>
        </p:nvSpPr>
        <p:spPr>
          <a:xfrm>
            <a:off x="6767530" y="3405990"/>
            <a:ext cx="274621" cy="27462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EEB7AC-789D-1AA8-096B-694C1611A642}"/>
              </a:ext>
            </a:extLst>
          </p:cNvPr>
          <p:cNvSpPr txBox="1"/>
          <p:nvPr/>
        </p:nvSpPr>
        <p:spPr>
          <a:xfrm>
            <a:off x="8671871" y="676355"/>
            <a:ext cx="2832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Lorem Ipsum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 is simply dummy</a:t>
            </a:r>
            <a:endParaRPr lang="en-IN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453CA6-2160-456E-B6B2-087A8315FD3F}"/>
              </a:ext>
            </a:extLst>
          </p:cNvPr>
          <p:cNvSpPr txBox="1"/>
          <p:nvPr/>
        </p:nvSpPr>
        <p:spPr>
          <a:xfrm>
            <a:off x="8057812" y="737909"/>
            <a:ext cx="614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chemeClr val="bg1"/>
                </a:solidFill>
                <a:effectLst/>
                <a:latin typeface="Raleway" pitchFamily="2" charset="0"/>
                <a:ea typeface="Roboto" panose="02000000000000000000" pitchFamily="2" charset="0"/>
              </a:rPr>
              <a:t>01</a:t>
            </a:r>
            <a:endParaRPr lang="en-IN" sz="2400" dirty="0">
              <a:solidFill>
                <a:schemeClr val="bg1"/>
              </a:solidFill>
              <a:latin typeface="Raleway" pitchFamily="2" charset="0"/>
              <a:ea typeface="Roboto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7677C5-F33D-235E-E3C4-C77906BF5885}"/>
              </a:ext>
            </a:extLst>
          </p:cNvPr>
          <p:cNvSpPr txBox="1"/>
          <p:nvPr/>
        </p:nvSpPr>
        <p:spPr>
          <a:xfrm>
            <a:off x="8900471" y="2009855"/>
            <a:ext cx="2832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Lorem Ipsum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 is simply dummy</a:t>
            </a:r>
            <a:endParaRPr lang="en-IN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E78E2C-F1EA-8BFD-187B-9E7FE23159FD}"/>
              </a:ext>
            </a:extLst>
          </p:cNvPr>
          <p:cNvSpPr txBox="1"/>
          <p:nvPr/>
        </p:nvSpPr>
        <p:spPr>
          <a:xfrm>
            <a:off x="8375312" y="2020609"/>
            <a:ext cx="614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chemeClr val="bg1"/>
                </a:solidFill>
                <a:effectLst/>
                <a:latin typeface="Raleway" pitchFamily="2" charset="0"/>
                <a:ea typeface="Roboto" panose="02000000000000000000" pitchFamily="2" charset="0"/>
              </a:rPr>
              <a:t>02</a:t>
            </a:r>
            <a:endParaRPr lang="en-IN" sz="2400" dirty="0">
              <a:solidFill>
                <a:schemeClr val="bg1"/>
              </a:solidFill>
              <a:latin typeface="Raleway" pitchFamily="2" charset="0"/>
              <a:ea typeface="Roboto" panose="020000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145250-BCCD-0C12-03D6-867A80328B7C}"/>
              </a:ext>
            </a:extLst>
          </p:cNvPr>
          <p:cNvSpPr txBox="1"/>
          <p:nvPr/>
        </p:nvSpPr>
        <p:spPr>
          <a:xfrm>
            <a:off x="7147871" y="3749755"/>
            <a:ext cx="2832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Lorem Ipsum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 is simply dummy</a:t>
            </a:r>
            <a:endParaRPr lang="en-IN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1C9A54-90B8-AE84-9FE8-AB88B1562B56}"/>
              </a:ext>
            </a:extLst>
          </p:cNvPr>
          <p:cNvSpPr txBox="1"/>
          <p:nvPr/>
        </p:nvSpPr>
        <p:spPr>
          <a:xfrm>
            <a:off x="6648450" y="3776596"/>
            <a:ext cx="614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chemeClr val="bg1"/>
                </a:solidFill>
                <a:effectLst/>
                <a:latin typeface="Raleway" pitchFamily="2" charset="0"/>
                <a:ea typeface="Roboto" panose="02000000000000000000" pitchFamily="2" charset="0"/>
              </a:rPr>
              <a:t>03</a:t>
            </a:r>
            <a:endParaRPr lang="en-IN" sz="2400" dirty="0">
              <a:solidFill>
                <a:schemeClr val="bg1"/>
              </a:solidFill>
              <a:latin typeface="Raleway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851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8509F1-F22E-101D-4847-BA4F4E5E901A}"/>
              </a:ext>
            </a:extLst>
          </p:cNvPr>
          <p:cNvSpPr txBox="1"/>
          <p:nvPr/>
        </p:nvSpPr>
        <p:spPr>
          <a:xfrm>
            <a:off x="891309" y="2419927"/>
            <a:ext cx="1808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Roboto" panose="02000000000000000000" pitchFamily="2" charset="0"/>
                <a:ea typeface="Roboto" panose="02000000000000000000" pitchFamily="2" charset="0"/>
              </a:rPr>
              <a:t>A Simple Heading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E348EC-B141-569D-CDF9-C089CCF85A3D}"/>
              </a:ext>
            </a:extLst>
          </p:cNvPr>
          <p:cNvSpPr txBox="1"/>
          <p:nvPr/>
        </p:nvSpPr>
        <p:spPr>
          <a:xfrm>
            <a:off x="891309" y="2788499"/>
            <a:ext cx="4390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b="1" dirty="0">
                <a:latin typeface="Roboto" panose="02000000000000000000" pitchFamily="2" charset="0"/>
                <a:ea typeface="Roboto" panose="02000000000000000000" pitchFamily="2" charset="0"/>
              </a:rPr>
              <a:t>Professional Slide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66178D-E27B-4D34-50C9-BBC087F43459}"/>
              </a:ext>
            </a:extLst>
          </p:cNvPr>
          <p:cNvSpPr txBox="1"/>
          <p:nvPr/>
        </p:nvSpPr>
        <p:spPr>
          <a:xfrm>
            <a:off x="891309" y="3505201"/>
            <a:ext cx="4137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Lorem Ipsum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 is simply dummy text of the printing and typesetting industry. </a:t>
            </a:r>
            <a:endParaRPr lang="en-IN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94C8322-FF08-04D0-CA8D-AE2800115443}"/>
              </a:ext>
            </a:extLst>
          </p:cNvPr>
          <p:cNvSpPr/>
          <p:nvPr/>
        </p:nvSpPr>
        <p:spPr>
          <a:xfrm>
            <a:off x="947743" y="4359564"/>
            <a:ext cx="1357745" cy="36021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FFC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B272B5-D04C-F573-65BB-07224AC71838}"/>
              </a:ext>
            </a:extLst>
          </p:cNvPr>
          <p:cNvSpPr txBox="1"/>
          <p:nvPr/>
        </p:nvSpPr>
        <p:spPr>
          <a:xfrm>
            <a:off x="1142347" y="4415075"/>
            <a:ext cx="984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200" b="1" dirty="0">
                <a:latin typeface="Roboto" panose="02000000000000000000" pitchFamily="2" charset="0"/>
                <a:ea typeface="Roboto" panose="02000000000000000000" pitchFamily="2" charset="0"/>
              </a:rPr>
              <a:t>View Slides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78149F0-DEFD-837C-FA66-3BAD23CCF843}"/>
              </a:ext>
            </a:extLst>
          </p:cNvPr>
          <p:cNvSpPr/>
          <p:nvPr/>
        </p:nvSpPr>
        <p:spPr>
          <a:xfrm>
            <a:off x="5151742" y="0"/>
            <a:ext cx="7040259" cy="6858000"/>
          </a:xfrm>
          <a:custGeom>
            <a:avLst/>
            <a:gdLst>
              <a:gd name="connsiteX0" fmla="*/ 2722265 w 7040259"/>
              <a:gd name="connsiteY0" fmla="*/ 0 h 6858000"/>
              <a:gd name="connsiteX1" fmla="*/ 7040259 w 7040259"/>
              <a:gd name="connsiteY1" fmla="*/ 0 h 6858000"/>
              <a:gd name="connsiteX2" fmla="*/ 7040259 w 7040259"/>
              <a:gd name="connsiteY2" fmla="*/ 6858000 h 6858000"/>
              <a:gd name="connsiteX3" fmla="*/ 2148221 w 7040259"/>
              <a:gd name="connsiteY3" fmla="*/ 6858000 h 6858000"/>
              <a:gd name="connsiteX4" fmla="*/ 596701 w 7040259"/>
              <a:gd name="connsiteY4" fmla="*/ 5925753 h 6858000"/>
              <a:gd name="connsiteX5" fmla="*/ 175874 w 7040259"/>
              <a:gd name="connsiteY5" fmla="*/ 423790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40259" h="6858000">
                <a:moveTo>
                  <a:pt x="2722265" y="0"/>
                </a:moveTo>
                <a:lnTo>
                  <a:pt x="7040259" y="0"/>
                </a:lnTo>
                <a:lnTo>
                  <a:pt x="7040259" y="6858000"/>
                </a:lnTo>
                <a:lnTo>
                  <a:pt x="2148221" y="6858000"/>
                </a:lnTo>
                <a:lnTo>
                  <a:pt x="596701" y="5925753"/>
                </a:lnTo>
                <a:cubicBezTo>
                  <a:pt x="14407" y="5575875"/>
                  <a:pt x="-174004" y="4820201"/>
                  <a:pt x="175874" y="4237906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9FF20F7-EFB3-F4C2-B9C4-5C988E205623}"/>
              </a:ext>
            </a:extLst>
          </p:cNvPr>
          <p:cNvSpPr/>
          <p:nvPr/>
        </p:nvSpPr>
        <p:spPr>
          <a:xfrm>
            <a:off x="5151742" y="0"/>
            <a:ext cx="7040259" cy="6858000"/>
          </a:xfrm>
          <a:custGeom>
            <a:avLst/>
            <a:gdLst>
              <a:gd name="connsiteX0" fmla="*/ 2722265 w 7040259"/>
              <a:gd name="connsiteY0" fmla="*/ 0 h 6858000"/>
              <a:gd name="connsiteX1" fmla="*/ 7040259 w 7040259"/>
              <a:gd name="connsiteY1" fmla="*/ 0 h 6858000"/>
              <a:gd name="connsiteX2" fmla="*/ 7040259 w 7040259"/>
              <a:gd name="connsiteY2" fmla="*/ 6858000 h 6858000"/>
              <a:gd name="connsiteX3" fmla="*/ 2148221 w 7040259"/>
              <a:gd name="connsiteY3" fmla="*/ 6858000 h 6858000"/>
              <a:gd name="connsiteX4" fmla="*/ 596701 w 7040259"/>
              <a:gd name="connsiteY4" fmla="*/ 5925753 h 6858000"/>
              <a:gd name="connsiteX5" fmla="*/ 175874 w 7040259"/>
              <a:gd name="connsiteY5" fmla="*/ 423790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40259" h="6858000">
                <a:moveTo>
                  <a:pt x="2722265" y="0"/>
                </a:moveTo>
                <a:lnTo>
                  <a:pt x="7040259" y="0"/>
                </a:lnTo>
                <a:lnTo>
                  <a:pt x="7040259" y="6858000"/>
                </a:lnTo>
                <a:lnTo>
                  <a:pt x="2148221" y="6858000"/>
                </a:lnTo>
                <a:lnTo>
                  <a:pt x="596701" y="5925753"/>
                </a:lnTo>
                <a:cubicBezTo>
                  <a:pt x="14407" y="5575875"/>
                  <a:pt x="-174004" y="4820201"/>
                  <a:pt x="175874" y="4237906"/>
                </a:cubicBezTo>
                <a:close/>
              </a:path>
            </a:pathLst>
          </a:custGeom>
          <a:solidFill>
            <a:schemeClr val="accent4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3837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 9">
            <a:extLst>
              <a:ext uri="{FF2B5EF4-FFF2-40B4-BE49-F238E27FC236}">
                <a16:creationId xmlns:a16="http://schemas.microsoft.com/office/drawing/2014/main" id="{1FD7D641-14D3-0E2A-55BF-F6AAE1596EC6}"/>
              </a:ext>
            </a:extLst>
          </p:cNvPr>
          <p:cNvSpPr/>
          <p:nvPr/>
        </p:nvSpPr>
        <p:spPr>
          <a:xfrm>
            <a:off x="5029201" y="0"/>
            <a:ext cx="7040259" cy="6858000"/>
          </a:xfrm>
          <a:prstGeom prst="parallelogram">
            <a:avLst>
              <a:gd name="adj" fmla="val 4555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41E70B7B-1290-5B13-0DFE-02FF629DFA5E}"/>
              </a:ext>
            </a:extLst>
          </p:cNvPr>
          <p:cNvSpPr/>
          <p:nvPr/>
        </p:nvSpPr>
        <p:spPr>
          <a:xfrm>
            <a:off x="5029201" y="0"/>
            <a:ext cx="7040259" cy="6858000"/>
          </a:xfrm>
          <a:prstGeom prst="parallelogram">
            <a:avLst>
              <a:gd name="adj" fmla="val 47963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FBFE9E71-B453-6743-DAF7-63AAD1D69804}"/>
              </a:ext>
            </a:extLst>
          </p:cNvPr>
          <p:cNvSpPr/>
          <p:nvPr/>
        </p:nvSpPr>
        <p:spPr>
          <a:xfrm>
            <a:off x="5029201" y="0"/>
            <a:ext cx="7040259" cy="6858000"/>
          </a:xfrm>
          <a:prstGeom prst="parallelogram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509F1-F22E-101D-4847-BA4F4E5E901A}"/>
              </a:ext>
            </a:extLst>
          </p:cNvPr>
          <p:cNvSpPr txBox="1"/>
          <p:nvPr/>
        </p:nvSpPr>
        <p:spPr>
          <a:xfrm>
            <a:off x="891309" y="2419927"/>
            <a:ext cx="1808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Roboto" panose="02000000000000000000" pitchFamily="2" charset="0"/>
                <a:ea typeface="Roboto" panose="02000000000000000000" pitchFamily="2" charset="0"/>
              </a:rPr>
              <a:t>A Simple Heading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E348EC-B141-569D-CDF9-C089CCF85A3D}"/>
              </a:ext>
            </a:extLst>
          </p:cNvPr>
          <p:cNvSpPr txBox="1"/>
          <p:nvPr/>
        </p:nvSpPr>
        <p:spPr>
          <a:xfrm>
            <a:off x="891309" y="2788499"/>
            <a:ext cx="4390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b="1" dirty="0">
                <a:latin typeface="Roboto" panose="02000000000000000000" pitchFamily="2" charset="0"/>
                <a:ea typeface="Roboto" panose="02000000000000000000" pitchFamily="2" charset="0"/>
              </a:rPr>
              <a:t>Professional Slide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66178D-E27B-4D34-50C9-BBC087F43459}"/>
              </a:ext>
            </a:extLst>
          </p:cNvPr>
          <p:cNvSpPr txBox="1"/>
          <p:nvPr/>
        </p:nvSpPr>
        <p:spPr>
          <a:xfrm>
            <a:off x="891309" y="3505201"/>
            <a:ext cx="4137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Lorem Ipsum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 is simply dummy text of the printing and typesetting industry. </a:t>
            </a:r>
            <a:endParaRPr lang="en-IN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94C8322-FF08-04D0-CA8D-AE2800115443}"/>
              </a:ext>
            </a:extLst>
          </p:cNvPr>
          <p:cNvSpPr/>
          <p:nvPr/>
        </p:nvSpPr>
        <p:spPr>
          <a:xfrm>
            <a:off x="947743" y="4359564"/>
            <a:ext cx="1357745" cy="36021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FFC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B272B5-D04C-F573-65BB-07224AC71838}"/>
              </a:ext>
            </a:extLst>
          </p:cNvPr>
          <p:cNvSpPr txBox="1"/>
          <p:nvPr/>
        </p:nvSpPr>
        <p:spPr>
          <a:xfrm>
            <a:off x="1361422" y="4415075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en-IN" sz="1200" b="1" dirty="0">
                <a:latin typeface="Roboto" panose="02000000000000000000" pitchFamily="2" charset="0"/>
                <a:ea typeface="Roboto" panose="02000000000000000000" pitchFamily="2" charset="0"/>
              </a:rPr>
              <a:t>TA</a:t>
            </a: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578149F0-DEFD-837C-FA66-3BAD23CCF843}"/>
              </a:ext>
            </a:extLst>
          </p:cNvPr>
          <p:cNvSpPr/>
          <p:nvPr/>
        </p:nvSpPr>
        <p:spPr>
          <a:xfrm>
            <a:off x="5029201" y="0"/>
            <a:ext cx="7040259" cy="6858000"/>
          </a:xfrm>
          <a:prstGeom prst="parallelogram">
            <a:avLst>
              <a:gd name="adj" fmla="val 52963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36710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A16472-EB35-2B61-930C-BC9CB39B8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341C89A-A2F5-7D9F-F17F-8ED41576825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7848724 w 12192000"/>
              <a:gd name="connsiteY0" fmla="*/ 3699932 h 6858000"/>
              <a:gd name="connsiteX1" fmla="*/ 8033371 w 12192000"/>
              <a:gd name="connsiteY1" fmla="*/ 3769430 h 6858000"/>
              <a:gd name="connsiteX2" fmla="*/ 8119903 w 12192000"/>
              <a:gd name="connsiteY2" fmla="*/ 3999728 h 6858000"/>
              <a:gd name="connsiteX3" fmla="*/ 7573457 w 12192000"/>
              <a:gd name="connsiteY3" fmla="*/ 3999728 h 6858000"/>
              <a:gd name="connsiteX4" fmla="*/ 7637505 w 12192000"/>
              <a:gd name="connsiteY4" fmla="*/ 3804861 h 6858000"/>
              <a:gd name="connsiteX5" fmla="*/ 7848724 w 12192000"/>
              <a:gd name="connsiteY5" fmla="*/ 3699932 h 6858000"/>
              <a:gd name="connsiteX6" fmla="*/ 5760469 w 12192000"/>
              <a:gd name="connsiteY6" fmla="*/ 3668353 h 6858000"/>
              <a:gd name="connsiteX7" fmla="*/ 5760469 w 12192000"/>
              <a:gd name="connsiteY7" fmla="*/ 3756929 h 6858000"/>
              <a:gd name="connsiteX8" fmla="*/ 5727083 w 12192000"/>
              <a:gd name="connsiteY8" fmla="*/ 3925223 h 6858000"/>
              <a:gd name="connsiteX9" fmla="*/ 5613978 w 12192000"/>
              <a:gd name="connsiteY9" fmla="*/ 4034921 h 6858000"/>
              <a:gd name="connsiteX10" fmla="*/ 5441597 w 12192000"/>
              <a:gd name="connsiteY10" fmla="*/ 4079890 h 6858000"/>
              <a:gd name="connsiteX11" fmla="*/ 5307369 w 12192000"/>
              <a:gd name="connsiteY11" fmla="*/ 4038328 h 6858000"/>
              <a:gd name="connsiteX12" fmla="*/ 5261719 w 12192000"/>
              <a:gd name="connsiteY12" fmla="*/ 3931355 h 6858000"/>
              <a:gd name="connsiteX13" fmla="*/ 5308050 w 12192000"/>
              <a:gd name="connsiteY13" fmla="*/ 3829152 h 6858000"/>
              <a:gd name="connsiteX14" fmla="*/ 5521995 w 12192000"/>
              <a:gd name="connsiteY14" fmla="*/ 3740576 h 6858000"/>
              <a:gd name="connsiteX15" fmla="*/ 5760469 w 12192000"/>
              <a:gd name="connsiteY15" fmla="*/ 3668353 h 6858000"/>
              <a:gd name="connsiteX16" fmla="*/ 5569690 w 12192000"/>
              <a:gd name="connsiteY16" fmla="*/ 3205032 h 6858000"/>
              <a:gd name="connsiteX17" fmla="*/ 5718225 w 12192000"/>
              <a:gd name="connsiteY17" fmla="*/ 3245913 h 6858000"/>
              <a:gd name="connsiteX18" fmla="*/ 5760469 w 12192000"/>
              <a:gd name="connsiteY18" fmla="*/ 3388998 h 6858000"/>
              <a:gd name="connsiteX19" fmla="*/ 5564239 w 12192000"/>
              <a:gd name="connsiteY19" fmla="*/ 3455089 h 6858000"/>
              <a:gd name="connsiteX20" fmla="*/ 5159515 w 12192000"/>
              <a:gd name="connsiteY20" fmla="*/ 3542984 h 6858000"/>
              <a:gd name="connsiteX21" fmla="*/ 5009192 w 12192000"/>
              <a:gd name="connsiteY21" fmla="*/ 3587800 h 6858000"/>
              <a:gd name="connsiteX22" fmla="*/ 5060798 w 12192000"/>
              <a:gd name="connsiteY22" fmla="*/ 3353689 h 6858000"/>
              <a:gd name="connsiteX23" fmla="*/ 5279433 w 12192000"/>
              <a:gd name="connsiteY23" fmla="*/ 3376733 h 6858000"/>
              <a:gd name="connsiteX24" fmla="*/ 5365284 w 12192000"/>
              <a:gd name="connsiteY24" fmla="*/ 3248639 h 6858000"/>
              <a:gd name="connsiteX25" fmla="*/ 5569690 w 12192000"/>
              <a:gd name="connsiteY25" fmla="*/ 3205032 h 6858000"/>
              <a:gd name="connsiteX26" fmla="*/ 2496694 w 12192000"/>
              <a:gd name="connsiteY26" fmla="*/ 2306628 h 6858000"/>
              <a:gd name="connsiteX27" fmla="*/ 2941149 w 12192000"/>
              <a:gd name="connsiteY27" fmla="*/ 4304357 h 6858000"/>
              <a:gd name="connsiteX28" fmla="*/ 3546489 w 12192000"/>
              <a:gd name="connsiteY28" fmla="*/ 4304357 h 6858000"/>
              <a:gd name="connsiteX29" fmla="*/ 3895513 w 12192000"/>
              <a:gd name="connsiteY29" fmla="*/ 3046578 h 6858000"/>
              <a:gd name="connsiteX30" fmla="*/ 4245900 w 12192000"/>
              <a:gd name="connsiteY30" fmla="*/ 4304357 h 6858000"/>
              <a:gd name="connsiteX31" fmla="*/ 4851239 w 12192000"/>
              <a:gd name="connsiteY31" fmla="*/ 4304357 h 6858000"/>
              <a:gd name="connsiteX32" fmla="*/ 4856684 w 12192000"/>
              <a:gd name="connsiteY32" fmla="*/ 4279657 h 6858000"/>
              <a:gd name="connsiteX33" fmla="*/ 4914867 w 12192000"/>
              <a:gd name="connsiteY33" fmla="*/ 4320408 h 6858000"/>
              <a:gd name="connsiteX34" fmla="*/ 5233101 w 12192000"/>
              <a:gd name="connsiteY34" fmla="*/ 4387862 h 6858000"/>
              <a:gd name="connsiteX35" fmla="*/ 5575141 w 12192000"/>
              <a:gd name="connsiteY35" fmla="*/ 4327903 h 6858000"/>
              <a:gd name="connsiteX36" fmla="*/ 5791812 w 12192000"/>
              <a:gd name="connsiteY36" fmla="*/ 4178005 h 6858000"/>
              <a:gd name="connsiteX37" fmla="*/ 5810889 w 12192000"/>
              <a:gd name="connsiteY37" fmla="*/ 4269988 h 6858000"/>
              <a:gd name="connsiteX38" fmla="*/ 5851772 w 12192000"/>
              <a:gd name="connsiteY38" fmla="*/ 4355157 h 6858000"/>
              <a:gd name="connsiteX39" fmla="*/ 6372325 w 12192000"/>
              <a:gd name="connsiteY39" fmla="*/ 4355157 h 6858000"/>
              <a:gd name="connsiteX40" fmla="*/ 6356020 w 12192000"/>
              <a:gd name="connsiteY40" fmla="*/ 4317988 h 6858000"/>
              <a:gd name="connsiteX41" fmla="*/ 6427314 w 12192000"/>
              <a:gd name="connsiteY41" fmla="*/ 4373844 h 6858000"/>
              <a:gd name="connsiteX42" fmla="*/ 6732561 w 12192000"/>
              <a:gd name="connsiteY42" fmla="*/ 4426926 h 6858000"/>
              <a:gd name="connsiteX43" fmla="*/ 6917889 w 12192000"/>
              <a:gd name="connsiteY43" fmla="*/ 4415684 h 6858000"/>
              <a:gd name="connsiteX44" fmla="*/ 7048581 w 12192000"/>
              <a:gd name="connsiteY44" fmla="*/ 4393529 h 6858000"/>
              <a:gd name="connsiteX45" fmla="*/ 7068872 w 12192000"/>
              <a:gd name="connsiteY45" fmla="*/ 4453382 h 6858000"/>
              <a:gd name="connsiteX46" fmla="*/ 7116269 w 12192000"/>
              <a:gd name="connsiteY46" fmla="*/ 4545492 h 6858000"/>
              <a:gd name="connsiteX47" fmla="*/ 7389492 w 12192000"/>
              <a:gd name="connsiteY47" fmla="*/ 4803044 h 6858000"/>
              <a:gd name="connsiteX48" fmla="*/ 7841911 w 12192000"/>
              <a:gd name="connsiteY48" fmla="*/ 4884125 h 6858000"/>
              <a:gd name="connsiteX49" fmla="*/ 8350201 w 12192000"/>
              <a:gd name="connsiteY49" fmla="*/ 4789417 h 6858000"/>
              <a:gd name="connsiteX50" fmla="*/ 8652722 w 12192000"/>
              <a:gd name="connsiteY50" fmla="*/ 4476676 h 6858000"/>
              <a:gd name="connsiteX51" fmla="*/ 8106276 w 12192000"/>
              <a:gd name="connsiteY51" fmla="*/ 4426255 h 6858000"/>
              <a:gd name="connsiteX52" fmla="*/ 8009524 w 12192000"/>
              <a:gd name="connsiteY52" fmla="*/ 4517557 h 6858000"/>
              <a:gd name="connsiteX53" fmla="*/ 7854175 w 12192000"/>
              <a:gd name="connsiteY53" fmla="*/ 4558438 h 6858000"/>
              <a:gd name="connsiteX54" fmla="*/ 7644318 w 12192000"/>
              <a:gd name="connsiteY54" fmla="*/ 4464411 h 6858000"/>
              <a:gd name="connsiteX55" fmla="*/ 7572095 w 12192000"/>
              <a:gd name="connsiteY55" fmla="*/ 4265456 h 6858000"/>
              <a:gd name="connsiteX56" fmla="*/ 8556083 w 12192000"/>
              <a:gd name="connsiteY56" fmla="*/ 4265456 h 6858000"/>
              <a:gd name="connsiteX57" fmla="*/ 8556083 w 12192000"/>
              <a:gd name="connsiteY57" fmla="*/ 4266257 h 6858000"/>
              <a:gd name="connsiteX58" fmla="*/ 9113430 w 12192000"/>
              <a:gd name="connsiteY58" fmla="*/ 4266257 h 6858000"/>
              <a:gd name="connsiteX59" fmla="*/ 9113430 w 12192000"/>
              <a:gd name="connsiteY59" fmla="*/ 3781133 h 6858000"/>
              <a:gd name="connsiteX60" fmla="*/ 9199281 w 12192000"/>
              <a:gd name="connsiteY60" fmla="*/ 3306911 h 6858000"/>
              <a:gd name="connsiteX61" fmla="*/ 9368256 w 12192000"/>
              <a:gd name="connsiteY61" fmla="*/ 3216972 h 6858000"/>
              <a:gd name="connsiteX62" fmla="*/ 9523605 w 12192000"/>
              <a:gd name="connsiteY62" fmla="*/ 3257854 h 6858000"/>
              <a:gd name="connsiteX63" fmla="*/ 9695306 w 12192000"/>
              <a:gd name="connsiteY63" fmla="*/ 2862668 h 6858000"/>
              <a:gd name="connsiteX64" fmla="*/ 9426853 w 12192000"/>
              <a:gd name="connsiteY64" fmla="*/ 2786357 h 6858000"/>
              <a:gd name="connsiteX65" fmla="*/ 9229942 w 12192000"/>
              <a:gd name="connsiteY65" fmla="*/ 2844272 h 6858000"/>
              <a:gd name="connsiteX66" fmla="*/ 9075274 w 12192000"/>
              <a:gd name="connsiteY66" fmla="*/ 3056173 h 6858000"/>
              <a:gd name="connsiteX67" fmla="*/ 9075274 w 12192000"/>
              <a:gd name="connsiteY67" fmla="*/ 2819062 h 6858000"/>
              <a:gd name="connsiteX68" fmla="*/ 8556083 w 12192000"/>
              <a:gd name="connsiteY68" fmla="*/ 2819062 h 6858000"/>
              <a:gd name="connsiteX69" fmla="*/ 8556083 w 12192000"/>
              <a:gd name="connsiteY69" fmla="*/ 3683651 h 6858000"/>
              <a:gd name="connsiteX70" fmla="*/ 8537658 w 12192000"/>
              <a:gd name="connsiteY70" fmla="*/ 3654111 h 6858000"/>
              <a:gd name="connsiteX71" fmla="*/ 8316133 w 12192000"/>
              <a:gd name="connsiteY71" fmla="*/ 3465547 h 6858000"/>
              <a:gd name="connsiteX72" fmla="*/ 7825558 w 12192000"/>
              <a:gd name="connsiteY72" fmla="*/ 3371520 h 6858000"/>
              <a:gd name="connsiteX73" fmla="*/ 7225286 w 12192000"/>
              <a:gd name="connsiteY73" fmla="*/ 3581377 h 6858000"/>
              <a:gd name="connsiteX74" fmla="*/ 7021518 w 12192000"/>
              <a:gd name="connsiteY74" fmla="*/ 3968982 h 6858000"/>
              <a:gd name="connsiteX75" fmla="*/ 7017661 w 12192000"/>
              <a:gd name="connsiteY75" fmla="*/ 4014862 h 6858000"/>
              <a:gd name="connsiteX76" fmla="*/ 6977848 w 12192000"/>
              <a:gd name="connsiteY76" fmla="*/ 4025625 h 6858000"/>
              <a:gd name="connsiteX77" fmla="*/ 6904262 w 12192000"/>
              <a:gd name="connsiteY77" fmla="*/ 4034466 h 6858000"/>
              <a:gd name="connsiteX78" fmla="*/ 6808872 w 12192000"/>
              <a:gd name="connsiteY78" fmla="*/ 3988219 h 6858000"/>
              <a:gd name="connsiteX79" fmla="*/ 6791157 w 12192000"/>
              <a:gd name="connsiteY79" fmla="*/ 3865831 h 6858000"/>
              <a:gd name="connsiteX80" fmla="*/ 6791157 w 12192000"/>
              <a:gd name="connsiteY80" fmla="*/ 3353113 h 6858000"/>
              <a:gd name="connsiteX81" fmla="*/ 7096404 w 12192000"/>
              <a:gd name="connsiteY81" fmla="*/ 3353113 h 6858000"/>
              <a:gd name="connsiteX82" fmla="*/ 7096404 w 12192000"/>
              <a:gd name="connsiteY82" fmla="*/ 2947026 h 6858000"/>
              <a:gd name="connsiteX83" fmla="*/ 6791157 w 12192000"/>
              <a:gd name="connsiteY83" fmla="*/ 2947026 h 6858000"/>
              <a:gd name="connsiteX84" fmla="*/ 6791157 w 12192000"/>
              <a:gd name="connsiteY84" fmla="*/ 2396492 h 6858000"/>
              <a:gd name="connsiteX85" fmla="*/ 6235173 w 12192000"/>
              <a:gd name="connsiteY85" fmla="*/ 2681298 h 6858000"/>
              <a:gd name="connsiteX86" fmla="*/ 6235173 w 12192000"/>
              <a:gd name="connsiteY86" fmla="*/ 2947026 h 6858000"/>
              <a:gd name="connsiteX87" fmla="*/ 6038100 w 12192000"/>
              <a:gd name="connsiteY87" fmla="*/ 2947026 h 6858000"/>
              <a:gd name="connsiteX88" fmla="*/ 6036758 w 12192000"/>
              <a:gd name="connsiteY88" fmla="*/ 2946288 h 6858000"/>
              <a:gd name="connsiteX89" fmla="*/ 5898103 w 12192000"/>
              <a:gd name="connsiteY89" fmla="*/ 2903192 h 6858000"/>
              <a:gd name="connsiteX90" fmla="*/ 5497466 w 12192000"/>
              <a:gd name="connsiteY90" fmla="*/ 2875257 h 6858000"/>
              <a:gd name="connsiteX91" fmla="*/ 5208572 w 12192000"/>
              <a:gd name="connsiteY91" fmla="*/ 2898423 h 6858000"/>
              <a:gd name="connsiteX92" fmla="*/ 5158572 w 12192000"/>
              <a:gd name="connsiteY92" fmla="*/ 2910137 h 6858000"/>
              <a:gd name="connsiteX93" fmla="*/ 5291606 w 12192000"/>
              <a:gd name="connsiteY93" fmla="*/ 2306628 h 6858000"/>
              <a:gd name="connsiteX94" fmla="*/ 4708326 w 12192000"/>
              <a:gd name="connsiteY94" fmla="*/ 2306628 h 6858000"/>
              <a:gd name="connsiteX95" fmla="*/ 4496999 w 12192000"/>
              <a:gd name="connsiteY95" fmla="*/ 3423516 h 6858000"/>
              <a:gd name="connsiteX96" fmla="*/ 4187281 w 12192000"/>
              <a:gd name="connsiteY96" fmla="*/ 2306628 h 6858000"/>
              <a:gd name="connsiteX97" fmla="*/ 3603063 w 12192000"/>
              <a:gd name="connsiteY97" fmla="*/ 2306628 h 6858000"/>
              <a:gd name="connsiteX98" fmla="*/ 3294112 w 12192000"/>
              <a:gd name="connsiteY98" fmla="*/ 3425006 h 6858000"/>
              <a:gd name="connsiteX99" fmla="*/ 3083020 w 12192000"/>
              <a:gd name="connsiteY99" fmla="*/ 2306628 h 6858000"/>
              <a:gd name="connsiteX100" fmla="*/ 0 w 12192000"/>
              <a:gd name="connsiteY100" fmla="*/ 0 h 6858000"/>
              <a:gd name="connsiteX101" fmla="*/ 12192000 w 12192000"/>
              <a:gd name="connsiteY101" fmla="*/ 0 h 6858000"/>
              <a:gd name="connsiteX102" fmla="*/ 12192000 w 12192000"/>
              <a:gd name="connsiteY102" fmla="*/ 6858000 h 6858000"/>
              <a:gd name="connsiteX103" fmla="*/ 0 w 12192000"/>
              <a:gd name="connsiteY10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2192000" h="6858000">
                <a:moveTo>
                  <a:pt x="7848724" y="3699932"/>
                </a:moveTo>
                <a:cubicBezTo>
                  <a:pt x="7925036" y="3699932"/>
                  <a:pt x="7986585" y="3723098"/>
                  <a:pt x="8033371" y="3769430"/>
                </a:cubicBezTo>
                <a:cubicBezTo>
                  <a:pt x="8080157" y="3815763"/>
                  <a:pt x="8109001" y="3892528"/>
                  <a:pt x="8119903" y="3999728"/>
                </a:cubicBezTo>
                <a:lnTo>
                  <a:pt x="7573457" y="3999728"/>
                </a:lnTo>
                <a:cubicBezTo>
                  <a:pt x="7582542" y="3913423"/>
                  <a:pt x="7603891" y="3848467"/>
                  <a:pt x="7637505" y="3804861"/>
                </a:cubicBezTo>
                <a:cubicBezTo>
                  <a:pt x="7690196" y="3734909"/>
                  <a:pt x="7760602" y="3699932"/>
                  <a:pt x="7848724" y="3699932"/>
                </a:cubicBezTo>
                <a:close/>
                <a:moveTo>
                  <a:pt x="5760469" y="3668353"/>
                </a:moveTo>
                <a:lnTo>
                  <a:pt x="5760469" y="3756929"/>
                </a:lnTo>
                <a:cubicBezTo>
                  <a:pt x="5760469" y="3825972"/>
                  <a:pt x="5749340" y="3882070"/>
                  <a:pt x="5727083" y="3925223"/>
                </a:cubicBezTo>
                <a:cubicBezTo>
                  <a:pt x="5704825" y="3968375"/>
                  <a:pt x="5667124" y="4004941"/>
                  <a:pt x="5613978" y="4034921"/>
                </a:cubicBezTo>
                <a:cubicBezTo>
                  <a:pt x="5560833" y="4064900"/>
                  <a:pt x="5503372" y="4079890"/>
                  <a:pt x="5441597" y="4079890"/>
                </a:cubicBezTo>
                <a:cubicBezTo>
                  <a:pt x="5382545" y="4079890"/>
                  <a:pt x="5337803" y="4066036"/>
                  <a:pt x="5307369" y="4038328"/>
                </a:cubicBezTo>
                <a:cubicBezTo>
                  <a:pt x="5276935" y="4010619"/>
                  <a:pt x="5261719" y="3974962"/>
                  <a:pt x="5261719" y="3931355"/>
                </a:cubicBezTo>
                <a:cubicBezTo>
                  <a:pt x="5261719" y="3893199"/>
                  <a:pt x="5277163" y="3859132"/>
                  <a:pt x="5308050" y="3829152"/>
                </a:cubicBezTo>
                <a:cubicBezTo>
                  <a:pt x="5338030" y="3800081"/>
                  <a:pt x="5409345" y="3770556"/>
                  <a:pt x="5521995" y="3740576"/>
                </a:cubicBezTo>
                <a:cubicBezTo>
                  <a:pt x="5604667" y="3719681"/>
                  <a:pt x="5684157" y="3695607"/>
                  <a:pt x="5760469" y="3668353"/>
                </a:cubicBezTo>
                <a:close/>
                <a:moveTo>
                  <a:pt x="5569690" y="3205032"/>
                </a:moveTo>
                <a:cubicBezTo>
                  <a:pt x="5640551" y="3205032"/>
                  <a:pt x="5690062" y="3218659"/>
                  <a:pt x="5718225" y="3245913"/>
                </a:cubicBezTo>
                <a:cubicBezTo>
                  <a:pt x="5746388" y="3273167"/>
                  <a:pt x="5760469" y="3320862"/>
                  <a:pt x="5760469" y="3388998"/>
                </a:cubicBezTo>
                <a:cubicBezTo>
                  <a:pt x="5691425" y="3416252"/>
                  <a:pt x="5626015" y="3438282"/>
                  <a:pt x="5564239" y="3455089"/>
                </a:cubicBezTo>
                <a:cubicBezTo>
                  <a:pt x="5502463" y="3471896"/>
                  <a:pt x="5367555" y="3501194"/>
                  <a:pt x="5159515" y="3542984"/>
                </a:cubicBezTo>
                <a:lnTo>
                  <a:pt x="5009192" y="3587800"/>
                </a:lnTo>
                <a:lnTo>
                  <a:pt x="5060798" y="3353689"/>
                </a:lnTo>
                <a:lnTo>
                  <a:pt x="5279433" y="3376733"/>
                </a:lnTo>
                <a:cubicBezTo>
                  <a:pt x="5301237" y="3314049"/>
                  <a:pt x="5329854" y="3271351"/>
                  <a:pt x="5365284" y="3248639"/>
                </a:cubicBezTo>
                <a:cubicBezTo>
                  <a:pt x="5410707" y="3219568"/>
                  <a:pt x="5478844" y="3205032"/>
                  <a:pt x="5569690" y="3205032"/>
                </a:cubicBezTo>
                <a:close/>
                <a:moveTo>
                  <a:pt x="2496694" y="2306628"/>
                </a:moveTo>
                <a:lnTo>
                  <a:pt x="2941149" y="4304357"/>
                </a:lnTo>
                <a:lnTo>
                  <a:pt x="3546489" y="4304357"/>
                </a:lnTo>
                <a:lnTo>
                  <a:pt x="3895513" y="3046578"/>
                </a:lnTo>
                <a:lnTo>
                  <a:pt x="4245900" y="4304357"/>
                </a:lnTo>
                <a:lnTo>
                  <a:pt x="4851239" y="4304357"/>
                </a:lnTo>
                <a:lnTo>
                  <a:pt x="4856684" y="4279657"/>
                </a:lnTo>
                <a:lnTo>
                  <a:pt x="4914867" y="4320408"/>
                </a:lnTo>
                <a:cubicBezTo>
                  <a:pt x="4997566" y="4365377"/>
                  <a:pt x="5103644" y="4387862"/>
                  <a:pt x="5233101" y="4387862"/>
                </a:cubicBezTo>
                <a:cubicBezTo>
                  <a:pt x="5363013" y="4387862"/>
                  <a:pt x="5477026" y="4367876"/>
                  <a:pt x="5575141" y="4327903"/>
                </a:cubicBezTo>
                <a:cubicBezTo>
                  <a:pt x="5646910" y="4297923"/>
                  <a:pt x="5719134" y="4247957"/>
                  <a:pt x="5791812" y="4178005"/>
                </a:cubicBezTo>
                <a:cubicBezTo>
                  <a:pt x="5798171" y="4219795"/>
                  <a:pt x="5804530" y="4250456"/>
                  <a:pt x="5810889" y="4269988"/>
                </a:cubicBezTo>
                <a:cubicBezTo>
                  <a:pt x="5817249" y="4289520"/>
                  <a:pt x="5830876" y="4317910"/>
                  <a:pt x="5851772" y="4355157"/>
                </a:cubicBezTo>
                <a:lnTo>
                  <a:pt x="6372325" y="4355157"/>
                </a:lnTo>
                <a:lnTo>
                  <a:pt x="6356020" y="4317988"/>
                </a:lnTo>
                <a:lnTo>
                  <a:pt x="6427314" y="4373844"/>
                </a:lnTo>
                <a:cubicBezTo>
                  <a:pt x="6492724" y="4409232"/>
                  <a:pt x="6594473" y="4426926"/>
                  <a:pt x="6732561" y="4426926"/>
                </a:cubicBezTo>
                <a:cubicBezTo>
                  <a:pt x="6792066" y="4426926"/>
                  <a:pt x="6853842" y="4423179"/>
                  <a:pt x="6917889" y="4415684"/>
                </a:cubicBezTo>
                <a:lnTo>
                  <a:pt x="7048581" y="4393529"/>
                </a:lnTo>
                <a:lnTo>
                  <a:pt x="7068872" y="4453382"/>
                </a:lnTo>
                <a:cubicBezTo>
                  <a:pt x="7082414" y="4485377"/>
                  <a:pt x="7098213" y="4516081"/>
                  <a:pt x="7116269" y="4545492"/>
                </a:cubicBezTo>
                <a:cubicBezTo>
                  <a:pt x="7188492" y="4663139"/>
                  <a:pt x="7279567" y="4748990"/>
                  <a:pt x="7389492" y="4803044"/>
                </a:cubicBezTo>
                <a:cubicBezTo>
                  <a:pt x="7499417" y="4857098"/>
                  <a:pt x="7650223" y="4884125"/>
                  <a:pt x="7841911" y="4884125"/>
                </a:cubicBezTo>
                <a:cubicBezTo>
                  <a:pt x="8062669" y="4884125"/>
                  <a:pt x="8232099" y="4852556"/>
                  <a:pt x="8350201" y="4789417"/>
                </a:cubicBezTo>
                <a:cubicBezTo>
                  <a:pt x="8468302" y="4726278"/>
                  <a:pt x="8569142" y="4622031"/>
                  <a:pt x="8652722" y="4476676"/>
                </a:cubicBezTo>
                <a:lnTo>
                  <a:pt x="8106276" y="4426255"/>
                </a:lnTo>
                <a:cubicBezTo>
                  <a:pt x="8071754" y="4469862"/>
                  <a:pt x="8039503" y="4500296"/>
                  <a:pt x="8009524" y="4517557"/>
                </a:cubicBezTo>
                <a:cubicBezTo>
                  <a:pt x="7960466" y="4544811"/>
                  <a:pt x="7908683" y="4558438"/>
                  <a:pt x="7854175" y="4558438"/>
                </a:cubicBezTo>
                <a:cubicBezTo>
                  <a:pt x="7767870" y="4558438"/>
                  <a:pt x="7697918" y="4527096"/>
                  <a:pt x="7644318" y="4464411"/>
                </a:cubicBezTo>
                <a:cubicBezTo>
                  <a:pt x="7606162" y="4420805"/>
                  <a:pt x="7582088" y="4354486"/>
                  <a:pt x="7572095" y="4265456"/>
                </a:cubicBezTo>
                <a:lnTo>
                  <a:pt x="8556083" y="4265456"/>
                </a:lnTo>
                <a:lnTo>
                  <a:pt x="8556083" y="4266257"/>
                </a:lnTo>
                <a:lnTo>
                  <a:pt x="9113430" y="4266257"/>
                </a:lnTo>
                <a:lnTo>
                  <a:pt x="9113430" y="3781133"/>
                </a:lnTo>
                <a:cubicBezTo>
                  <a:pt x="9113430" y="3549473"/>
                  <a:pt x="9142047" y="3391399"/>
                  <a:pt x="9199281" y="3306911"/>
                </a:cubicBezTo>
                <a:cubicBezTo>
                  <a:pt x="9239254" y="3246952"/>
                  <a:pt x="9295579" y="3216972"/>
                  <a:pt x="9368256" y="3216972"/>
                </a:cubicBezTo>
                <a:cubicBezTo>
                  <a:pt x="9406412" y="3216972"/>
                  <a:pt x="9458195" y="3230600"/>
                  <a:pt x="9523605" y="3257854"/>
                </a:cubicBezTo>
                <a:lnTo>
                  <a:pt x="9695306" y="2862668"/>
                </a:lnTo>
                <a:cubicBezTo>
                  <a:pt x="9598100" y="2811794"/>
                  <a:pt x="9508615" y="2786357"/>
                  <a:pt x="9426853" y="2786357"/>
                </a:cubicBezTo>
                <a:cubicBezTo>
                  <a:pt x="9348724" y="2786357"/>
                  <a:pt x="9283087" y="2805662"/>
                  <a:pt x="9229942" y="2844272"/>
                </a:cubicBezTo>
                <a:cubicBezTo>
                  <a:pt x="9176796" y="2882882"/>
                  <a:pt x="9125240" y="2953516"/>
                  <a:pt x="9075274" y="3056173"/>
                </a:cubicBezTo>
                <a:lnTo>
                  <a:pt x="9075274" y="2819062"/>
                </a:lnTo>
                <a:lnTo>
                  <a:pt x="8556083" y="2819062"/>
                </a:lnTo>
                <a:lnTo>
                  <a:pt x="8556083" y="3683651"/>
                </a:lnTo>
                <a:lnTo>
                  <a:pt x="8537658" y="3654111"/>
                </a:lnTo>
                <a:cubicBezTo>
                  <a:pt x="8479914" y="3575415"/>
                  <a:pt x="8406072" y="3512560"/>
                  <a:pt x="8316133" y="3465547"/>
                </a:cubicBezTo>
                <a:cubicBezTo>
                  <a:pt x="8196215" y="3402862"/>
                  <a:pt x="8032690" y="3371520"/>
                  <a:pt x="7825558" y="3371520"/>
                </a:cubicBezTo>
                <a:cubicBezTo>
                  <a:pt x="7570278" y="3371520"/>
                  <a:pt x="7370187" y="3441472"/>
                  <a:pt x="7225286" y="3581377"/>
                </a:cubicBezTo>
                <a:cubicBezTo>
                  <a:pt x="7116610" y="3686305"/>
                  <a:pt x="7048687" y="3815507"/>
                  <a:pt x="7021518" y="3968982"/>
                </a:cubicBezTo>
                <a:lnTo>
                  <a:pt x="7017661" y="4014862"/>
                </a:lnTo>
                <a:lnTo>
                  <a:pt x="6977848" y="4025625"/>
                </a:lnTo>
                <a:cubicBezTo>
                  <a:pt x="6949231" y="4031519"/>
                  <a:pt x="6924702" y="4034466"/>
                  <a:pt x="6904262" y="4034466"/>
                </a:cubicBezTo>
                <a:cubicBezTo>
                  <a:pt x="6858838" y="4034466"/>
                  <a:pt x="6827042" y="4019051"/>
                  <a:pt x="6808872" y="3988219"/>
                </a:cubicBezTo>
                <a:cubicBezTo>
                  <a:pt x="6797062" y="3968276"/>
                  <a:pt x="6791157" y="3927480"/>
                  <a:pt x="6791157" y="3865831"/>
                </a:cubicBezTo>
                <a:lnTo>
                  <a:pt x="6791157" y="3353113"/>
                </a:lnTo>
                <a:lnTo>
                  <a:pt x="7096404" y="3353113"/>
                </a:lnTo>
                <a:lnTo>
                  <a:pt x="7096404" y="2947026"/>
                </a:lnTo>
                <a:lnTo>
                  <a:pt x="6791157" y="2947026"/>
                </a:lnTo>
                <a:lnTo>
                  <a:pt x="6791157" y="2396492"/>
                </a:lnTo>
                <a:lnTo>
                  <a:pt x="6235173" y="2681298"/>
                </a:lnTo>
                <a:lnTo>
                  <a:pt x="6235173" y="2947026"/>
                </a:lnTo>
                <a:lnTo>
                  <a:pt x="6038100" y="2947026"/>
                </a:lnTo>
                <a:lnTo>
                  <a:pt x="6036758" y="2946288"/>
                </a:lnTo>
                <a:cubicBezTo>
                  <a:pt x="5994741" y="2926869"/>
                  <a:pt x="5948523" y="2912504"/>
                  <a:pt x="5898103" y="2903192"/>
                </a:cubicBezTo>
                <a:cubicBezTo>
                  <a:pt x="5797262" y="2884569"/>
                  <a:pt x="5663717" y="2875257"/>
                  <a:pt x="5497466" y="2875257"/>
                </a:cubicBezTo>
                <a:cubicBezTo>
                  <a:pt x="5393901" y="2875257"/>
                  <a:pt x="5297603" y="2882979"/>
                  <a:pt x="5208572" y="2898423"/>
                </a:cubicBezTo>
                <a:lnTo>
                  <a:pt x="5158572" y="2910137"/>
                </a:lnTo>
                <a:lnTo>
                  <a:pt x="5291606" y="2306628"/>
                </a:lnTo>
                <a:lnTo>
                  <a:pt x="4708326" y="2306628"/>
                </a:lnTo>
                <a:lnTo>
                  <a:pt x="4496999" y="3423516"/>
                </a:lnTo>
                <a:lnTo>
                  <a:pt x="4187281" y="2306628"/>
                </a:lnTo>
                <a:lnTo>
                  <a:pt x="3603063" y="2306628"/>
                </a:lnTo>
                <a:lnTo>
                  <a:pt x="3294112" y="3425006"/>
                </a:lnTo>
                <a:lnTo>
                  <a:pt x="3083020" y="2306628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77320">
                <a:srgbClr val="3F7AAE">
                  <a:alpha val="89000"/>
                </a:srgbClr>
              </a:gs>
              <a:gs pos="0">
                <a:schemeClr val="accent5">
                  <a:lumMod val="40000"/>
                  <a:lumOff val="60000"/>
                  <a:alpha val="83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99000">
                <a:schemeClr val="accent5">
                  <a:lumMod val="57000"/>
                  <a:alpha val="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35685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744D672B-18F0-C0AF-E809-D49912D652A1}"/>
              </a:ext>
            </a:extLst>
          </p:cNvPr>
          <p:cNvGrpSpPr/>
          <p:nvPr/>
        </p:nvGrpSpPr>
        <p:grpSpPr>
          <a:xfrm>
            <a:off x="-2347742" y="679622"/>
            <a:ext cx="11858171" cy="6751551"/>
            <a:chOff x="-2347742" y="679622"/>
            <a:chExt cx="11858171" cy="675155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20BED4F-C0CD-436F-1F37-28B2CE888969}"/>
                </a:ext>
              </a:extLst>
            </p:cNvPr>
            <p:cNvSpPr/>
            <p:nvPr/>
          </p:nvSpPr>
          <p:spPr>
            <a:xfrm rot="19805001">
              <a:off x="-2347742" y="679622"/>
              <a:ext cx="11858171" cy="6751551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0073E82-EE85-657A-B80C-771DB4C1DEBB}"/>
                </a:ext>
              </a:extLst>
            </p:cNvPr>
            <p:cNvGrpSpPr/>
            <p:nvPr/>
          </p:nvGrpSpPr>
          <p:grpSpPr>
            <a:xfrm>
              <a:off x="1138178" y="1731817"/>
              <a:ext cx="4268446" cy="2323580"/>
              <a:chOff x="804349" y="2100008"/>
              <a:chExt cx="4268446" cy="2323580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673C4E2-4F86-09BA-0867-EB1E8C3E26F4}"/>
                  </a:ext>
                </a:extLst>
              </p:cNvPr>
              <p:cNvSpPr txBox="1"/>
              <p:nvPr/>
            </p:nvSpPr>
            <p:spPr>
              <a:xfrm>
                <a:off x="863652" y="2100008"/>
                <a:ext cx="4209143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1500" dirty="0">
                    <a:latin typeface="American Captain" pitchFamily="2" charset="0"/>
                  </a:rPr>
                  <a:t>CYBER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ED272E-2E4B-183C-D95C-267D9F013E2E}"/>
                  </a:ext>
                </a:extLst>
              </p:cNvPr>
              <p:cNvSpPr txBox="1"/>
              <p:nvPr/>
            </p:nvSpPr>
            <p:spPr>
              <a:xfrm>
                <a:off x="804349" y="3407925"/>
                <a:ext cx="420914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6000" dirty="0">
                    <a:latin typeface="American Captain" pitchFamily="2" charset="0"/>
                  </a:rPr>
                  <a:t>TECHNOLOGY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A8AEBA-8975-9B13-4333-B213E601AE67}"/>
                </a:ext>
              </a:extLst>
            </p:cNvPr>
            <p:cNvSpPr txBox="1"/>
            <p:nvPr/>
          </p:nvSpPr>
          <p:spPr>
            <a:xfrm>
              <a:off x="1292575" y="4140499"/>
              <a:ext cx="3562194" cy="8790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b="1" i="0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1914 translation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b="1" dirty="0">
                  <a:solidFill>
                    <a:srgbClr val="000000"/>
                  </a:solidFill>
                  <a:latin typeface="Open Sans" panose="020B0606030504020204" pitchFamily="34" charset="0"/>
                </a:rPr>
                <a:t>T</a:t>
              </a:r>
              <a:r>
                <a:rPr lang="en-US" b="1" i="0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ranslation by H. Rackham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915D894-978F-8839-A381-0EA1FC5E2325}"/>
              </a:ext>
            </a:extLst>
          </p:cNvPr>
          <p:cNvGrpSpPr/>
          <p:nvPr/>
        </p:nvGrpSpPr>
        <p:grpSpPr>
          <a:xfrm rot="779301">
            <a:off x="4126909" y="-1891046"/>
            <a:ext cx="13654874" cy="6409186"/>
            <a:chOff x="5211888" y="574104"/>
            <a:chExt cx="8113900" cy="3808420"/>
          </a:xfrm>
          <a:blipFill dpi="0" rotWithShape="1">
            <a:blip r:embed="rId2"/>
            <a:srcRect/>
            <a:stretch>
              <a:fillRect l="-67000" r="-2000" b="-32000"/>
            </a:stretch>
          </a:blipFill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5737AFD-DB35-B472-0667-516A077146C1}"/>
                </a:ext>
              </a:extLst>
            </p:cNvPr>
            <p:cNvSpPr/>
            <p:nvPr/>
          </p:nvSpPr>
          <p:spPr>
            <a:xfrm rot="2778373">
              <a:off x="7214542" y="-1428550"/>
              <a:ext cx="1558706" cy="55640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353AA9F-5C50-02C4-73C6-8B9272117D7B}"/>
                </a:ext>
              </a:extLst>
            </p:cNvPr>
            <p:cNvSpPr/>
            <p:nvPr/>
          </p:nvSpPr>
          <p:spPr>
            <a:xfrm rot="2778373">
              <a:off x="7676686" y="487337"/>
              <a:ext cx="1558706" cy="55640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8CC844E-85E5-2B9A-C45D-9C926B4C70AB}"/>
                </a:ext>
              </a:extLst>
            </p:cNvPr>
            <p:cNvSpPr/>
            <p:nvPr/>
          </p:nvSpPr>
          <p:spPr>
            <a:xfrm rot="2778373">
              <a:off x="9764429" y="821164"/>
              <a:ext cx="1558706" cy="55640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147142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goda surrounded by body of water and mountains">
            <a:extLst>
              <a:ext uri="{FF2B5EF4-FFF2-40B4-BE49-F238E27FC236}">
                <a16:creationId xmlns:a16="http://schemas.microsoft.com/office/drawing/2014/main" id="{9B705159-040A-D92B-92B7-14B88F0A07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8" r="24558" b="5910"/>
          <a:stretch/>
        </p:blipFill>
        <p:spPr bwMode="auto">
          <a:xfrm>
            <a:off x="-1930339" y="-2468880"/>
            <a:ext cx="17935788" cy="1008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AB2247-2348-6B90-2870-E879A8075542}"/>
              </a:ext>
            </a:extLst>
          </p:cNvPr>
          <p:cNvSpPr txBox="1"/>
          <p:nvPr/>
        </p:nvSpPr>
        <p:spPr>
          <a:xfrm>
            <a:off x="810063" y="382061"/>
            <a:ext cx="151953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Vietnam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DAD0055-D9C2-013E-2918-7616C8D78210}"/>
              </a:ext>
            </a:extLst>
          </p:cNvPr>
          <p:cNvGrpSpPr/>
          <p:nvPr/>
        </p:nvGrpSpPr>
        <p:grpSpPr>
          <a:xfrm>
            <a:off x="-1618834" y="3881152"/>
            <a:ext cx="6015505" cy="5189574"/>
            <a:chOff x="-2086822" y="1831911"/>
            <a:chExt cx="7659749" cy="660806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1B560FA-6589-0A94-9D3D-E0B1B3D34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72000"/>
                      </a14:imgEffect>
                      <a14:imgEffect>
                        <a14:brightnessContrast brigh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7600">
              <a:off x="-2086822" y="1831911"/>
              <a:ext cx="3594622" cy="398185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0C225BF-A26E-C9AC-02DE-FBC11FB17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72000"/>
                      </a14:imgEffect>
                      <a14:imgEffect>
                        <a14:brightnessContrast brigh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8997">
              <a:off x="-1361993" y="3280316"/>
              <a:ext cx="3594622" cy="398185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FAAE1D-D9EF-4E84-5FF3-08FF34838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72000"/>
                      </a14:imgEffect>
                      <a14:imgEffect>
                        <a14:brightnessContrast brigh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11645" flipH="1">
              <a:off x="668238" y="3535285"/>
              <a:ext cx="4654009" cy="515536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F3CB0B9-6A94-C8D6-2DC0-4DD3D4299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56000"/>
                      </a14:imgEffect>
                      <a14:imgEffect>
                        <a14:brightnessContrast brigh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90006" flipH="1">
              <a:off x="-275042" y="4323367"/>
              <a:ext cx="3594622" cy="3981858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5FE26A85-A28A-046E-9C5D-8A24D2959B8B}"/>
              </a:ext>
            </a:extLst>
          </p:cNvPr>
          <p:cNvSpPr/>
          <p:nvPr/>
        </p:nvSpPr>
        <p:spPr>
          <a:xfrm>
            <a:off x="12370829" y="-20010"/>
            <a:ext cx="63078" cy="6878010"/>
          </a:xfrm>
          <a:prstGeom prst="rect">
            <a:avLst/>
          </a:prstGeom>
          <a:solidFill>
            <a:schemeClr val="tx1">
              <a:lumMod val="95000"/>
              <a:lumOff val="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EE234DF-BE98-BDEA-0C93-8AF7695D4689}"/>
              </a:ext>
            </a:extLst>
          </p:cNvPr>
          <p:cNvGrpSpPr/>
          <p:nvPr/>
        </p:nvGrpSpPr>
        <p:grpSpPr>
          <a:xfrm>
            <a:off x="12370829" y="2035257"/>
            <a:ext cx="5523906" cy="3543448"/>
            <a:chOff x="6441353" y="1967006"/>
            <a:chExt cx="5523906" cy="354344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52529D2-B045-30DA-D336-E472CFF1C996}"/>
                </a:ext>
              </a:extLst>
            </p:cNvPr>
            <p:cNvSpPr txBox="1"/>
            <p:nvPr/>
          </p:nvSpPr>
          <p:spPr>
            <a:xfrm>
              <a:off x="6441353" y="1967006"/>
              <a:ext cx="24721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4000" b="1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Vietnam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082DBA8-1BA7-CDC8-B005-918151007D72}"/>
                </a:ext>
              </a:extLst>
            </p:cNvPr>
            <p:cNvSpPr txBox="1"/>
            <p:nvPr/>
          </p:nvSpPr>
          <p:spPr>
            <a:xfrm>
              <a:off x="6479673" y="2782857"/>
              <a:ext cx="548558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"At </a:t>
              </a:r>
              <a:r>
                <a:rPr lang="en-IN" sz="1600" b="0" i="0" dirty="0" err="1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vero</a:t>
              </a:r>
              <a:r>
                <a:rPr lang="en-IN" sz="16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IN" sz="1600" b="0" i="0" dirty="0" err="1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eos</a:t>
              </a:r>
              <a:r>
                <a:rPr lang="en-IN" sz="16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et </a:t>
              </a:r>
              <a:r>
                <a:rPr lang="en-IN" sz="1600" b="0" i="0" dirty="0" err="1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accusamus</a:t>
              </a:r>
              <a:r>
                <a:rPr lang="en-IN" sz="16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et </a:t>
              </a:r>
              <a:r>
                <a:rPr lang="en-IN" sz="1600" b="0" i="0" dirty="0" err="1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iusto</a:t>
              </a:r>
              <a:r>
                <a:rPr lang="en-IN" sz="16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IN" sz="1600" b="0" i="0" dirty="0" err="1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odio</a:t>
              </a:r>
              <a:r>
                <a:rPr lang="en-IN" sz="16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IN" sz="1600" b="0" i="0" dirty="0" err="1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dignissimos</a:t>
              </a:r>
              <a:r>
                <a:rPr lang="en-IN" sz="16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IN" sz="1600" b="0" i="0" dirty="0" err="1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ducimus</a:t>
              </a:r>
              <a:r>
                <a:rPr lang="en-IN" sz="16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qui </a:t>
              </a:r>
              <a:r>
                <a:rPr lang="en-IN" sz="1600" b="0" i="0" dirty="0" err="1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blanditiis</a:t>
              </a:r>
              <a:r>
                <a:rPr lang="en-IN" sz="16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IN" sz="1600" b="0" i="0" dirty="0" err="1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praesentium</a:t>
              </a:r>
              <a:r>
                <a:rPr lang="en-IN" sz="16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IN" sz="1600" b="0" i="0" dirty="0" err="1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voluptatum</a:t>
              </a:r>
              <a:r>
                <a:rPr lang="en-IN" sz="16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IN" sz="1600" b="0" i="0" dirty="0" err="1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deleniti</a:t>
              </a:r>
              <a:r>
                <a:rPr lang="en-IN" sz="16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IN" sz="1600" b="0" i="0" dirty="0" err="1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atque</a:t>
              </a:r>
              <a:r>
                <a:rPr lang="en-IN" sz="16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IN" sz="1600" b="0" i="0" dirty="0" err="1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corrupti</a:t>
              </a:r>
              <a:r>
                <a:rPr lang="en-IN" sz="16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quos </a:t>
              </a:r>
              <a:r>
                <a:rPr lang="en-IN" sz="1600" b="0" i="0" dirty="0" err="1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dolores</a:t>
              </a:r>
              <a:r>
                <a:rPr lang="en-IN" sz="16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et </a:t>
              </a:r>
              <a:r>
                <a:rPr lang="en-IN" sz="1600" b="0" i="0" dirty="0" err="1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quas</a:t>
              </a:r>
              <a:r>
                <a:rPr lang="en-IN" sz="16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IN" sz="1600" b="0" i="0" dirty="0" err="1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molestias</a:t>
              </a:r>
              <a:r>
                <a:rPr lang="en-IN" sz="16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IN" sz="1600" b="0" i="0" dirty="0" err="1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excepturi</a:t>
              </a:r>
              <a:r>
                <a:rPr lang="en-IN" sz="16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IN" sz="1600" b="0" i="0" dirty="0" err="1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sint</a:t>
              </a:r>
              <a:r>
                <a:rPr lang="en-IN" sz="16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IN" sz="1600" b="0" i="0" dirty="0" err="1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occaecati</a:t>
              </a:r>
              <a:r>
                <a:rPr lang="en-IN" sz="16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IN" sz="1600" b="0" i="0" dirty="0" err="1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cupiditate</a:t>
              </a:r>
              <a:r>
                <a:rPr lang="en-IN" sz="16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non provident,</a:t>
              </a:r>
              <a:endParaRPr lang="en-IN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7A29731-255A-59F5-91B6-338AF993F7BC}"/>
                </a:ext>
              </a:extLst>
            </p:cNvPr>
            <p:cNvSpPr txBox="1"/>
            <p:nvPr/>
          </p:nvSpPr>
          <p:spPr>
            <a:xfrm>
              <a:off x="6455988" y="4310125"/>
              <a:ext cx="54855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b="1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Capital:         	Hanoi</a:t>
              </a:r>
            </a:p>
            <a:p>
              <a:r>
                <a:rPr lang="en-IN" b="1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Language: 	Vietnamese</a:t>
              </a:r>
            </a:p>
            <a:p>
              <a:r>
                <a:rPr lang="en-IN" b="1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Currency: 	Dongs</a:t>
              </a:r>
              <a:br>
                <a:rPr lang="en-IN" b="1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</a:br>
              <a:endParaRPr lang="en-IN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52EE791-23E7-DD2F-041E-86C9E611B347}"/>
              </a:ext>
            </a:extLst>
          </p:cNvPr>
          <p:cNvGrpSpPr/>
          <p:nvPr/>
        </p:nvGrpSpPr>
        <p:grpSpPr>
          <a:xfrm>
            <a:off x="9889383" y="-1364584"/>
            <a:ext cx="4605234" cy="4310214"/>
            <a:chOff x="14454934" y="-4527413"/>
            <a:chExt cx="5857667" cy="54824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A9AEF81-754C-B1A7-DE27-85A9A3354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62000"/>
                      </a14:imgEffect>
                      <a14:imgEffect>
                        <a14:brightnessContrast bright="-3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679157">
              <a:off x="14454934" y="-4368267"/>
              <a:ext cx="3787830" cy="419588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D3E7F19-3E65-6677-7DE7-687DBB2D2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71000"/>
                      </a14:imgEffect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711240">
              <a:off x="15382112" y="-2462190"/>
              <a:ext cx="3084869" cy="341719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E6019D7-9B3D-C2EC-F5E4-F477A1415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68000"/>
                      </a14:imgEffect>
                      <a14:imgEffect>
                        <a14:brightnessContrast bright="-4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09371" flipH="1">
              <a:off x="15325231" y="-4782319"/>
              <a:ext cx="4732464" cy="52422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6504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goda surrounded by body of water and mountains">
            <a:extLst>
              <a:ext uri="{FF2B5EF4-FFF2-40B4-BE49-F238E27FC236}">
                <a16:creationId xmlns:a16="http://schemas.microsoft.com/office/drawing/2014/main" id="{9B705159-040A-D92B-92B7-14B88F0A07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t="28549" r="6376" b="7829"/>
          <a:stretch/>
        </p:blipFill>
        <p:spPr bwMode="auto">
          <a:xfrm>
            <a:off x="-5455947" y="-1834986"/>
            <a:ext cx="17935788" cy="1008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AB2247-2348-6B90-2870-E879A8075542}"/>
              </a:ext>
            </a:extLst>
          </p:cNvPr>
          <p:cNvSpPr txBox="1"/>
          <p:nvPr/>
        </p:nvSpPr>
        <p:spPr>
          <a:xfrm>
            <a:off x="-12486837" y="382061"/>
            <a:ext cx="151953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Vietnam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52EE791-23E7-DD2F-041E-86C9E611B347}"/>
              </a:ext>
            </a:extLst>
          </p:cNvPr>
          <p:cNvGrpSpPr/>
          <p:nvPr/>
        </p:nvGrpSpPr>
        <p:grpSpPr>
          <a:xfrm>
            <a:off x="10156083" y="-1734655"/>
            <a:ext cx="4605234" cy="4310214"/>
            <a:chOff x="14454934" y="-4527413"/>
            <a:chExt cx="5857667" cy="54824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A9AEF81-754C-B1A7-DE27-85A9A3354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62000"/>
                      </a14:imgEffect>
                      <a14:imgEffect>
                        <a14:brightnessContrast bright="-3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679157">
              <a:off x="14454934" y="-4368267"/>
              <a:ext cx="3787830" cy="419588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D3E7F19-3E65-6677-7DE7-687DBB2D2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71000"/>
                      </a14:imgEffect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711240">
              <a:off x="15382112" y="-2462190"/>
              <a:ext cx="3084869" cy="341719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E6019D7-9B3D-C2EC-F5E4-F477A1415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68000"/>
                      </a14:imgEffect>
                      <a14:imgEffect>
                        <a14:brightnessContrast bright="-4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09371" flipH="1">
              <a:off x="15325231" y="-4782319"/>
              <a:ext cx="4732464" cy="524227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DAD0055-D9C2-013E-2918-7616C8D78210}"/>
              </a:ext>
            </a:extLst>
          </p:cNvPr>
          <p:cNvGrpSpPr/>
          <p:nvPr/>
        </p:nvGrpSpPr>
        <p:grpSpPr>
          <a:xfrm>
            <a:off x="-2001602" y="4611770"/>
            <a:ext cx="5249471" cy="4831480"/>
            <a:chOff x="-2574214" y="2762232"/>
            <a:chExt cx="6684332" cy="615208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1B560FA-6589-0A94-9D3D-E0B1B3D34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72000"/>
                      </a14:imgEffect>
                      <a14:imgEffect>
                        <a14:brightnessContrast brigh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87600">
              <a:off x="-2574214" y="2762232"/>
              <a:ext cx="3594622" cy="398185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0C225BF-A26E-C9AC-02DE-FBC11FB17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72000"/>
                      </a14:imgEffect>
                      <a14:imgEffect>
                        <a14:brightnessContrast brigh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8997">
              <a:off x="-1528524" y="3687961"/>
              <a:ext cx="3594622" cy="398185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FAAE1D-D9EF-4E84-5FF3-08FF34838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72000"/>
                      </a14:imgEffect>
                      <a14:imgEffect>
                        <a14:brightnessContrast brigh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11645" flipH="1">
              <a:off x="-794571" y="4009632"/>
              <a:ext cx="4654009" cy="515536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F3CB0B9-6A94-C8D6-2DC0-4DD3D4299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56000"/>
                      </a14:imgEffect>
                      <a14:imgEffect>
                        <a14:brightnessContrast brigh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90006" flipH="1">
              <a:off x="-961779" y="4487405"/>
              <a:ext cx="3594622" cy="3981858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5E829D9-7A1D-18B3-540B-AB539D649074}"/>
              </a:ext>
            </a:extLst>
          </p:cNvPr>
          <p:cNvSpPr/>
          <p:nvPr/>
        </p:nvSpPr>
        <p:spPr>
          <a:xfrm>
            <a:off x="6152124" y="-20010"/>
            <a:ext cx="6039876" cy="6878010"/>
          </a:xfrm>
          <a:prstGeom prst="rect">
            <a:avLst/>
          </a:prstGeom>
          <a:solidFill>
            <a:schemeClr val="tx1">
              <a:lumMod val="95000"/>
              <a:lumOff val="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5A0F7E7-7EF2-E4AE-14CC-62EE6F551E92}"/>
              </a:ext>
            </a:extLst>
          </p:cNvPr>
          <p:cNvGrpSpPr/>
          <p:nvPr/>
        </p:nvGrpSpPr>
        <p:grpSpPr>
          <a:xfrm>
            <a:off x="6520556" y="2090117"/>
            <a:ext cx="5523906" cy="3543448"/>
            <a:chOff x="6441353" y="1967006"/>
            <a:chExt cx="5523906" cy="354344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09176CA-FF9D-927B-97CD-2DAB3E4787DD}"/>
                </a:ext>
              </a:extLst>
            </p:cNvPr>
            <p:cNvSpPr txBox="1"/>
            <p:nvPr/>
          </p:nvSpPr>
          <p:spPr>
            <a:xfrm>
              <a:off x="6441353" y="1967006"/>
              <a:ext cx="24721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4000" b="1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Vietnam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E67531-84CF-F55E-8C2D-2C0F027585B3}"/>
                </a:ext>
              </a:extLst>
            </p:cNvPr>
            <p:cNvSpPr txBox="1"/>
            <p:nvPr/>
          </p:nvSpPr>
          <p:spPr>
            <a:xfrm>
              <a:off x="6479673" y="2782857"/>
              <a:ext cx="548558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"At </a:t>
              </a:r>
              <a:r>
                <a:rPr lang="en-IN" sz="1600" b="0" i="0" dirty="0" err="1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vero</a:t>
              </a:r>
              <a:r>
                <a:rPr lang="en-IN" sz="16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IN" sz="1600" b="0" i="0" dirty="0" err="1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eos</a:t>
              </a:r>
              <a:r>
                <a:rPr lang="en-IN" sz="16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et </a:t>
              </a:r>
              <a:r>
                <a:rPr lang="en-IN" sz="1600" b="0" i="0" dirty="0" err="1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accusamus</a:t>
              </a:r>
              <a:r>
                <a:rPr lang="en-IN" sz="16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et </a:t>
              </a:r>
              <a:r>
                <a:rPr lang="en-IN" sz="1600" b="0" i="0" dirty="0" err="1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iusto</a:t>
              </a:r>
              <a:r>
                <a:rPr lang="en-IN" sz="16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IN" sz="1600" b="0" i="0" dirty="0" err="1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odio</a:t>
              </a:r>
              <a:r>
                <a:rPr lang="en-IN" sz="16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IN" sz="1600" b="0" i="0" dirty="0" err="1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dignissimos</a:t>
              </a:r>
              <a:r>
                <a:rPr lang="en-IN" sz="16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IN" sz="1600" b="0" i="0" dirty="0" err="1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ducimus</a:t>
              </a:r>
              <a:r>
                <a:rPr lang="en-IN" sz="16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qui </a:t>
              </a:r>
              <a:r>
                <a:rPr lang="en-IN" sz="1600" b="0" i="0" dirty="0" err="1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blanditiis</a:t>
              </a:r>
              <a:r>
                <a:rPr lang="en-IN" sz="16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IN" sz="1600" b="0" i="0" dirty="0" err="1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praesentium</a:t>
              </a:r>
              <a:r>
                <a:rPr lang="en-IN" sz="16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IN" sz="1600" b="0" i="0" dirty="0" err="1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voluptatum</a:t>
              </a:r>
              <a:r>
                <a:rPr lang="en-IN" sz="16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IN" sz="1600" b="0" i="0" dirty="0" err="1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deleniti</a:t>
              </a:r>
              <a:r>
                <a:rPr lang="en-IN" sz="16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IN" sz="1600" b="0" i="0" dirty="0" err="1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atque</a:t>
              </a:r>
              <a:r>
                <a:rPr lang="en-IN" sz="16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IN" sz="1600" b="0" i="0" dirty="0" err="1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corrupti</a:t>
              </a:r>
              <a:r>
                <a:rPr lang="en-IN" sz="16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quos </a:t>
              </a:r>
              <a:r>
                <a:rPr lang="en-IN" sz="1600" b="0" i="0" dirty="0" err="1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dolores</a:t>
              </a:r>
              <a:r>
                <a:rPr lang="en-IN" sz="16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et </a:t>
              </a:r>
              <a:r>
                <a:rPr lang="en-IN" sz="1600" b="0" i="0" dirty="0" err="1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quas</a:t>
              </a:r>
              <a:r>
                <a:rPr lang="en-IN" sz="16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IN" sz="1600" b="0" i="0" dirty="0" err="1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molestias</a:t>
              </a:r>
              <a:r>
                <a:rPr lang="en-IN" sz="16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IN" sz="1600" b="0" i="0" dirty="0" err="1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excepturi</a:t>
              </a:r>
              <a:r>
                <a:rPr lang="en-IN" sz="16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IN" sz="1600" b="0" i="0" dirty="0" err="1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sint</a:t>
              </a:r>
              <a:r>
                <a:rPr lang="en-IN" sz="16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IN" sz="1600" b="0" i="0" dirty="0" err="1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occaecati</a:t>
              </a:r>
              <a:r>
                <a:rPr lang="en-IN" sz="16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IN" sz="1600" b="0" i="0" dirty="0" err="1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cupiditate</a:t>
              </a:r>
              <a:r>
                <a:rPr lang="en-IN" sz="1600" b="0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non provident,</a:t>
              </a:r>
              <a:endParaRPr lang="en-IN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FB79A7-9876-3884-945F-E0B5C0483628}"/>
                </a:ext>
              </a:extLst>
            </p:cNvPr>
            <p:cNvSpPr txBox="1"/>
            <p:nvPr/>
          </p:nvSpPr>
          <p:spPr>
            <a:xfrm>
              <a:off x="6455988" y="4310125"/>
              <a:ext cx="54855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b="1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Capital:         	Hanoi</a:t>
              </a:r>
            </a:p>
            <a:p>
              <a:r>
                <a:rPr lang="en-IN" b="1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Language: 	Vietnamese</a:t>
              </a:r>
            </a:p>
            <a:p>
              <a:r>
                <a:rPr lang="en-IN" b="1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Currency: 	Dongs</a:t>
              </a:r>
              <a:br>
                <a:rPr lang="en-IN" b="1" i="0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</a:br>
              <a:endParaRPr lang="en-IN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3675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179</Words>
  <Application>Microsoft Office PowerPoint</Application>
  <PresentationFormat>Widescreen</PresentationFormat>
  <Paragraphs>35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American Captain</vt:lpstr>
      <vt:lpstr>Arial</vt:lpstr>
      <vt:lpstr>Calibri</vt:lpstr>
      <vt:lpstr>Calibri Light</vt:lpstr>
      <vt:lpstr>Lato</vt:lpstr>
      <vt:lpstr>Open Sans</vt:lpstr>
      <vt:lpstr>Poppins</vt:lpstr>
      <vt:lpstr>Raleway</vt:lpstr>
      <vt:lpstr>Roboto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Prasad Chaitanya  Anumalakonda</dc:creator>
  <cp:lastModifiedBy>Prasad Chaitanya  Anumalakonda</cp:lastModifiedBy>
  <cp:revision>3</cp:revision>
  <dcterms:created xsi:type="dcterms:W3CDTF">2023-04-18T04:41:37Z</dcterms:created>
  <dcterms:modified xsi:type="dcterms:W3CDTF">2023-04-19T07:33:03Z</dcterms:modified>
</cp:coreProperties>
</file>